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E4CE3-9D8F-4DF5-B670-5E32E7FB04FF}" v="81" dt="2023-11-06T17:58:03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4DFC64-7D15-41B7-A676-621A1C20164A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9078B1-7B31-4F98-91EF-3EDEC20FDB19}">
      <dgm:prSet/>
      <dgm:spPr/>
      <dgm:t>
        <a:bodyPr/>
        <a:lstStyle/>
        <a:p>
          <a:r>
            <a:rPr lang="es-ES" b="1" dirty="0"/>
            <a:t>El algoritmo QAOA</a:t>
          </a:r>
          <a:r>
            <a:rPr lang="es-ES" dirty="0"/>
            <a:t>, un poderoso algoritmo para resolver problemas de optimización en computadoras cuánticas, propuesto por primera vez en 2014 por </a:t>
          </a:r>
          <a:r>
            <a:rPr lang="es-ES" dirty="0" err="1"/>
            <a:t>Farhi</a:t>
          </a:r>
          <a:r>
            <a:rPr lang="es-ES" dirty="0"/>
            <a:t>, </a:t>
          </a:r>
          <a:r>
            <a:rPr lang="es-ES" dirty="0" err="1"/>
            <a:t>Goldstone</a:t>
          </a:r>
          <a:r>
            <a:rPr lang="es-ES" dirty="0"/>
            <a:t> y </a:t>
          </a:r>
          <a:r>
            <a:rPr lang="es-ES" dirty="0" err="1"/>
            <a:t>Gutmann</a:t>
          </a:r>
          <a:r>
            <a:rPr lang="es-ES" dirty="0"/>
            <a:t>. </a:t>
          </a:r>
          <a:endParaRPr lang="en-US" dirty="0"/>
        </a:p>
      </dgm:t>
    </dgm:pt>
    <dgm:pt modelId="{CBC516B1-86F6-446E-B148-39DF33EE8AEA}" type="parTrans" cxnId="{8E67B3FC-7793-4C6A-A0B3-62FFAF49093A}">
      <dgm:prSet/>
      <dgm:spPr/>
      <dgm:t>
        <a:bodyPr/>
        <a:lstStyle/>
        <a:p>
          <a:endParaRPr lang="en-US"/>
        </a:p>
      </dgm:t>
    </dgm:pt>
    <dgm:pt modelId="{E0126E3B-2FAA-4869-AA6F-B67B405A68BA}" type="sibTrans" cxnId="{8E67B3FC-7793-4C6A-A0B3-62FFAF49093A}">
      <dgm:prSet/>
      <dgm:spPr/>
      <dgm:t>
        <a:bodyPr/>
        <a:lstStyle/>
        <a:p>
          <a:endParaRPr lang="en-US"/>
        </a:p>
      </dgm:t>
    </dgm:pt>
    <dgm:pt modelId="{9CDB8F07-5A65-431B-A059-2050A3797BEC}">
      <dgm:prSet/>
      <dgm:spPr/>
      <dgm:t>
        <a:bodyPr/>
        <a:lstStyle/>
        <a:p>
          <a:r>
            <a:rPr lang="es-ES" dirty="0"/>
            <a:t>Veremos un ejemplo de su uso centrándonos en “El problema del viajante de comercio” (</a:t>
          </a:r>
          <a:r>
            <a:rPr lang="es-ES" dirty="0" err="1"/>
            <a:t>Traveling</a:t>
          </a:r>
          <a:r>
            <a:rPr lang="es-ES" dirty="0"/>
            <a:t> </a:t>
          </a:r>
          <a:r>
            <a:rPr lang="es-ES" dirty="0" err="1"/>
            <a:t>Salesman</a:t>
          </a:r>
          <a:r>
            <a:rPr lang="es-ES" dirty="0"/>
            <a:t> </a:t>
          </a:r>
          <a:r>
            <a:rPr lang="es-ES" dirty="0" err="1"/>
            <a:t>Problem</a:t>
          </a:r>
          <a:r>
            <a:rPr lang="es-ES" dirty="0"/>
            <a:t>, </a:t>
          </a:r>
          <a:r>
            <a:rPr lang="es-ES" b="1" dirty="0"/>
            <a:t>TSP</a:t>
          </a:r>
          <a:r>
            <a:rPr lang="es-ES" dirty="0"/>
            <a:t>), que es uno de los problemas NP-</a:t>
          </a:r>
          <a:r>
            <a:rPr lang="es-ES" dirty="0" err="1"/>
            <a:t>Hard</a:t>
          </a:r>
          <a:r>
            <a:rPr lang="es-ES" dirty="0"/>
            <a:t> más utilizados en informática para estudiar la eficacia de los modelos informáticos y las plataformas de hardware.</a:t>
          </a:r>
          <a:endParaRPr lang="en-US" dirty="0"/>
        </a:p>
      </dgm:t>
    </dgm:pt>
    <dgm:pt modelId="{8B08351C-D3A2-4088-A89C-4B679CCE5AB9}" type="parTrans" cxnId="{0FC09F51-4D2B-4FA7-9D23-C597E24F9BCF}">
      <dgm:prSet/>
      <dgm:spPr/>
      <dgm:t>
        <a:bodyPr/>
        <a:lstStyle/>
        <a:p>
          <a:endParaRPr lang="en-US"/>
        </a:p>
      </dgm:t>
    </dgm:pt>
    <dgm:pt modelId="{ADFD0011-AB49-4F91-96A0-EFB561D7FBAC}" type="sibTrans" cxnId="{0FC09F51-4D2B-4FA7-9D23-C597E24F9BCF}">
      <dgm:prSet/>
      <dgm:spPr/>
      <dgm:t>
        <a:bodyPr/>
        <a:lstStyle/>
        <a:p>
          <a:endParaRPr lang="en-US"/>
        </a:p>
      </dgm:t>
    </dgm:pt>
    <dgm:pt modelId="{0F502322-478E-40C1-914A-452C5D9BBC06}" type="pres">
      <dgm:prSet presAssocID="{384DFC64-7D15-41B7-A676-621A1C20164A}" presName="Name0" presStyleCnt="0">
        <dgm:presLayoutVars>
          <dgm:dir/>
          <dgm:animLvl val="lvl"/>
          <dgm:resizeHandles val="exact"/>
        </dgm:presLayoutVars>
      </dgm:prSet>
      <dgm:spPr/>
    </dgm:pt>
    <dgm:pt modelId="{25561E86-A4CC-4BC5-B941-7D78A7DC8A35}" type="pres">
      <dgm:prSet presAssocID="{9CDB8F07-5A65-431B-A059-2050A3797BEC}" presName="boxAndChildren" presStyleCnt="0"/>
      <dgm:spPr/>
    </dgm:pt>
    <dgm:pt modelId="{4DEB56B0-4696-46F4-BCE5-69C8BF80FC8F}" type="pres">
      <dgm:prSet presAssocID="{9CDB8F07-5A65-431B-A059-2050A3797BEC}" presName="parentTextBox" presStyleLbl="node1" presStyleIdx="0" presStyleCnt="2"/>
      <dgm:spPr/>
    </dgm:pt>
    <dgm:pt modelId="{D6E02F4D-C6C8-489E-82B1-288F48E103F4}" type="pres">
      <dgm:prSet presAssocID="{E0126E3B-2FAA-4869-AA6F-B67B405A68BA}" presName="sp" presStyleCnt="0"/>
      <dgm:spPr/>
    </dgm:pt>
    <dgm:pt modelId="{4EFC0E48-EB75-40C5-8228-75A3ED50F9E7}" type="pres">
      <dgm:prSet presAssocID="{3A9078B1-7B31-4F98-91EF-3EDEC20FDB19}" presName="arrowAndChildren" presStyleCnt="0"/>
      <dgm:spPr/>
    </dgm:pt>
    <dgm:pt modelId="{054A6864-C8EA-4712-9910-75672AFB7327}" type="pres">
      <dgm:prSet presAssocID="{3A9078B1-7B31-4F98-91EF-3EDEC20FDB19}" presName="parentTextArrow" presStyleLbl="node1" presStyleIdx="1" presStyleCnt="2"/>
      <dgm:spPr/>
    </dgm:pt>
  </dgm:ptLst>
  <dgm:cxnLst>
    <dgm:cxn modelId="{D2141F01-A579-4664-BCA9-6044D30744F4}" type="presOf" srcId="{384DFC64-7D15-41B7-A676-621A1C20164A}" destId="{0F502322-478E-40C1-914A-452C5D9BBC06}" srcOrd="0" destOrd="0" presId="urn:microsoft.com/office/officeart/2005/8/layout/process4"/>
    <dgm:cxn modelId="{9E6C7A27-1FB3-46C8-BEEC-04256A8962EC}" type="presOf" srcId="{3A9078B1-7B31-4F98-91EF-3EDEC20FDB19}" destId="{054A6864-C8EA-4712-9910-75672AFB7327}" srcOrd="0" destOrd="0" presId="urn:microsoft.com/office/officeart/2005/8/layout/process4"/>
    <dgm:cxn modelId="{0FC09F51-4D2B-4FA7-9D23-C597E24F9BCF}" srcId="{384DFC64-7D15-41B7-A676-621A1C20164A}" destId="{9CDB8F07-5A65-431B-A059-2050A3797BEC}" srcOrd="1" destOrd="0" parTransId="{8B08351C-D3A2-4088-A89C-4B679CCE5AB9}" sibTransId="{ADFD0011-AB49-4F91-96A0-EFB561D7FBAC}"/>
    <dgm:cxn modelId="{40BD10E4-20C9-45E0-8D35-127E1C9458AA}" type="presOf" srcId="{9CDB8F07-5A65-431B-A059-2050A3797BEC}" destId="{4DEB56B0-4696-46F4-BCE5-69C8BF80FC8F}" srcOrd="0" destOrd="0" presId="urn:microsoft.com/office/officeart/2005/8/layout/process4"/>
    <dgm:cxn modelId="{8E67B3FC-7793-4C6A-A0B3-62FFAF49093A}" srcId="{384DFC64-7D15-41B7-A676-621A1C20164A}" destId="{3A9078B1-7B31-4F98-91EF-3EDEC20FDB19}" srcOrd="0" destOrd="0" parTransId="{CBC516B1-86F6-446E-B148-39DF33EE8AEA}" sibTransId="{E0126E3B-2FAA-4869-AA6F-B67B405A68BA}"/>
    <dgm:cxn modelId="{A586DC33-5C1B-419E-95DF-8B6E69DBFECE}" type="presParOf" srcId="{0F502322-478E-40C1-914A-452C5D9BBC06}" destId="{25561E86-A4CC-4BC5-B941-7D78A7DC8A35}" srcOrd="0" destOrd="0" presId="urn:microsoft.com/office/officeart/2005/8/layout/process4"/>
    <dgm:cxn modelId="{1FF37975-B8CF-4044-943F-459C17001E25}" type="presParOf" srcId="{25561E86-A4CC-4BC5-B941-7D78A7DC8A35}" destId="{4DEB56B0-4696-46F4-BCE5-69C8BF80FC8F}" srcOrd="0" destOrd="0" presId="urn:microsoft.com/office/officeart/2005/8/layout/process4"/>
    <dgm:cxn modelId="{96B9DCF6-8577-4CE5-8529-2A616C2CC365}" type="presParOf" srcId="{0F502322-478E-40C1-914A-452C5D9BBC06}" destId="{D6E02F4D-C6C8-489E-82B1-288F48E103F4}" srcOrd="1" destOrd="0" presId="urn:microsoft.com/office/officeart/2005/8/layout/process4"/>
    <dgm:cxn modelId="{B2FA4360-34A0-4478-95AB-E1C5429174FA}" type="presParOf" srcId="{0F502322-478E-40C1-914A-452C5D9BBC06}" destId="{4EFC0E48-EB75-40C5-8228-75A3ED50F9E7}" srcOrd="2" destOrd="0" presId="urn:microsoft.com/office/officeart/2005/8/layout/process4"/>
    <dgm:cxn modelId="{AE591296-BE9C-4568-B48B-205103F44BD0}" type="presParOf" srcId="{4EFC0E48-EB75-40C5-8228-75A3ED50F9E7}" destId="{054A6864-C8EA-4712-9910-75672AFB732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82F889-4A43-4AD1-BE63-2F40060178B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80E44D-FE58-419A-962D-95FD4648C9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b="1" dirty="0"/>
            <a:t>Evaluación de rendimiento</a:t>
          </a:r>
          <a:r>
            <a:rPr lang="es-ES" sz="1400" dirty="0"/>
            <a:t>: Medir la calidad de las soluciones encontradas y el tiempo necesario para obtenerlas.</a:t>
          </a:r>
          <a:endParaRPr lang="en-US" sz="1400" dirty="0"/>
        </a:p>
      </dgm:t>
    </dgm:pt>
    <dgm:pt modelId="{7C437E20-8B21-4304-85F3-245F7A2C8CCB}" type="parTrans" cxnId="{4C65C783-EB91-4825-8F91-E3BACB837BAA}">
      <dgm:prSet/>
      <dgm:spPr/>
      <dgm:t>
        <a:bodyPr/>
        <a:lstStyle/>
        <a:p>
          <a:endParaRPr lang="en-US"/>
        </a:p>
      </dgm:t>
    </dgm:pt>
    <dgm:pt modelId="{021FFE00-3F9C-4772-A3E8-DE25BBD1B2E3}" type="sibTrans" cxnId="{4C65C783-EB91-4825-8F91-E3BACB837BAA}">
      <dgm:prSet/>
      <dgm:spPr/>
      <dgm:t>
        <a:bodyPr/>
        <a:lstStyle/>
        <a:p>
          <a:endParaRPr lang="en-US"/>
        </a:p>
      </dgm:t>
    </dgm:pt>
    <dgm:pt modelId="{CB52F691-0F2A-45A1-B076-E741222A81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b="1" dirty="0"/>
            <a:t>Escalabilidad:</a:t>
          </a:r>
          <a:r>
            <a:rPr lang="es-ES" sz="1400" dirty="0"/>
            <a:t> Evaluar cómo el QAOA se comporta a medida que el tamaño del problema TSP aumenta y determinar si es una solución viable.</a:t>
          </a:r>
          <a:endParaRPr lang="en-US" sz="1400" dirty="0"/>
        </a:p>
      </dgm:t>
    </dgm:pt>
    <dgm:pt modelId="{7AE80DD4-625F-4927-A450-95A77BFC0AE0}" type="parTrans" cxnId="{D8A4E2DB-A954-41D0-8989-30F39EE1D5C7}">
      <dgm:prSet/>
      <dgm:spPr/>
      <dgm:t>
        <a:bodyPr/>
        <a:lstStyle/>
        <a:p>
          <a:endParaRPr lang="en-US"/>
        </a:p>
      </dgm:t>
    </dgm:pt>
    <dgm:pt modelId="{49536F73-A627-4309-9E38-FDB942AF2BA3}" type="sibTrans" cxnId="{D8A4E2DB-A954-41D0-8989-30F39EE1D5C7}">
      <dgm:prSet/>
      <dgm:spPr/>
      <dgm:t>
        <a:bodyPr/>
        <a:lstStyle/>
        <a:p>
          <a:endParaRPr lang="en-US"/>
        </a:p>
      </dgm:t>
    </dgm:pt>
    <dgm:pt modelId="{FC300DE0-E20D-4D8D-BA59-EBDEE263C7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dirty="0"/>
            <a:t>Impacto de los parámetros:</a:t>
          </a:r>
          <a:r>
            <a:rPr lang="es-ES" sz="1600" dirty="0"/>
            <a:t> Investigar cómo los parámetros del algoritmo QAOA, como afectan el rendimiento.</a:t>
          </a:r>
          <a:endParaRPr lang="en-US" sz="1600" dirty="0"/>
        </a:p>
      </dgm:t>
    </dgm:pt>
    <dgm:pt modelId="{87AC2543-D572-46B3-AA60-93AAFA3B80D6}" type="parTrans" cxnId="{95EBF586-AD44-4276-93B9-B7B25575B023}">
      <dgm:prSet/>
      <dgm:spPr/>
      <dgm:t>
        <a:bodyPr/>
        <a:lstStyle/>
        <a:p>
          <a:endParaRPr lang="en-US"/>
        </a:p>
      </dgm:t>
    </dgm:pt>
    <dgm:pt modelId="{53FA5638-9A29-4F44-AE2D-0B372CCB13FA}" type="sibTrans" cxnId="{95EBF586-AD44-4276-93B9-B7B25575B023}">
      <dgm:prSet/>
      <dgm:spPr/>
      <dgm:t>
        <a:bodyPr/>
        <a:lstStyle/>
        <a:p>
          <a:endParaRPr lang="en-US"/>
        </a:p>
      </dgm:t>
    </dgm:pt>
    <dgm:pt modelId="{147D8D83-6A30-4B41-A63F-E3DC69765107}" type="pres">
      <dgm:prSet presAssocID="{B482F889-4A43-4AD1-BE63-2F40060178B8}" presName="root" presStyleCnt="0">
        <dgm:presLayoutVars>
          <dgm:dir/>
          <dgm:resizeHandles val="exact"/>
        </dgm:presLayoutVars>
      </dgm:prSet>
      <dgm:spPr/>
    </dgm:pt>
    <dgm:pt modelId="{A9F1BD04-56A3-4230-A993-58737237B04E}" type="pres">
      <dgm:prSet presAssocID="{4F80E44D-FE58-419A-962D-95FD4648C95D}" presName="compNode" presStyleCnt="0"/>
      <dgm:spPr/>
    </dgm:pt>
    <dgm:pt modelId="{F7FC12FF-7513-48F4-A134-EE714683D694}" type="pres">
      <dgm:prSet presAssocID="{4F80E44D-FE58-419A-962D-95FD4648C9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la"/>
        </a:ext>
      </dgm:extLst>
    </dgm:pt>
    <dgm:pt modelId="{08FE1BFC-909D-47A5-B067-9C9D03C34A4C}" type="pres">
      <dgm:prSet presAssocID="{4F80E44D-FE58-419A-962D-95FD4648C95D}" presName="spaceRect" presStyleCnt="0"/>
      <dgm:spPr/>
    </dgm:pt>
    <dgm:pt modelId="{680DA139-2DCE-4478-9D29-4A764885B3A0}" type="pres">
      <dgm:prSet presAssocID="{4F80E44D-FE58-419A-962D-95FD4648C95D}" presName="textRect" presStyleLbl="revTx" presStyleIdx="0" presStyleCnt="3">
        <dgm:presLayoutVars>
          <dgm:chMax val="1"/>
          <dgm:chPref val="1"/>
        </dgm:presLayoutVars>
      </dgm:prSet>
      <dgm:spPr/>
    </dgm:pt>
    <dgm:pt modelId="{08477C64-A408-4836-810E-6EBD616DC528}" type="pres">
      <dgm:prSet presAssocID="{021FFE00-3F9C-4772-A3E8-DE25BBD1B2E3}" presName="sibTrans" presStyleCnt="0"/>
      <dgm:spPr/>
    </dgm:pt>
    <dgm:pt modelId="{90FE04B5-3B5C-453F-A4A0-71F362A396FA}" type="pres">
      <dgm:prSet presAssocID="{CB52F691-0F2A-45A1-B076-E741222A8142}" presName="compNode" presStyleCnt="0"/>
      <dgm:spPr/>
    </dgm:pt>
    <dgm:pt modelId="{ED6E3E8B-4888-4EC0-9599-90162B868296}" type="pres">
      <dgm:prSet presAssocID="{CB52F691-0F2A-45A1-B076-E741222A81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3BE0D4B-2012-4713-9733-B13BCB2E8354}" type="pres">
      <dgm:prSet presAssocID="{CB52F691-0F2A-45A1-B076-E741222A8142}" presName="spaceRect" presStyleCnt="0"/>
      <dgm:spPr/>
    </dgm:pt>
    <dgm:pt modelId="{677376B0-916C-4377-95E8-4A30AAD9EF93}" type="pres">
      <dgm:prSet presAssocID="{CB52F691-0F2A-45A1-B076-E741222A8142}" presName="textRect" presStyleLbl="revTx" presStyleIdx="1" presStyleCnt="3">
        <dgm:presLayoutVars>
          <dgm:chMax val="1"/>
          <dgm:chPref val="1"/>
        </dgm:presLayoutVars>
      </dgm:prSet>
      <dgm:spPr/>
    </dgm:pt>
    <dgm:pt modelId="{563A9877-B16C-4D14-918C-1D90B259DE14}" type="pres">
      <dgm:prSet presAssocID="{49536F73-A627-4309-9E38-FDB942AF2BA3}" presName="sibTrans" presStyleCnt="0"/>
      <dgm:spPr/>
    </dgm:pt>
    <dgm:pt modelId="{8B61BD82-8BBB-49AA-98C8-BC1338906331}" type="pres">
      <dgm:prSet presAssocID="{FC300DE0-E20D-4D8D-BA59-EBDEE263C737}" presName="compNode" presStyleCnt="0"/>
      <dgm:spPr/>
    </dgm:pt>
    <dgm:pt modelId="{AEA9B335-C23A-4ED1-A556-20B578617404}" type="pres">
      <dgm:prSet presAssocID="{FC300DE0-E20D-4D8D-BA59-EBDEE263C7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1B061228-A9DB-4D77-9D08-199A91EBA7C2}" type="pres">
      <dgm:prSet presAssocID="{FC300DE0-E20D-4D8D-BA59-EBDEE263C737}" presName="spaceRect" presStyleCnt="0"/>
      <dgm:spPr/>
    </dgm:pt>
    <dgm:pt modelId="{3404D232-37C0-4AC8-8503-594D2A6D9767}" type="pres">
      <dgm:prSet presAssocID="{FC300DE0-E20D-4D8D-BA59-EBDEE263C7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065814-31DD-4637-9FF9-D8C0F8FF09D2}" type="presOf" srcId="{4F80E44D-FE58-419A-962D-95FD4648C95D}" destId="{680DA139-2DCE-4478-9D29-4A764885B3A0}" srcOrd="0" destOrd="0" presId="urn:microsoft.com/office/officeart/2018/2/layout/IconLabelList"/>
    <dgm:cxn modelId="{1FA2A968-107A-4CC8-9D48-C23C550A7AA7}" type="presOf" srcId="{CB52F691-0F2A-45A1-B076-E741222A8142}" destId="{677376B0-916C-4377-95E8-4A30AAD9EF93}" srcOrd="0" destOrd="0" presId="urn:microsoft.com/office/officeart/2018/2/layout/IconLabelList"/>
    <dgm:cxn modelId="{4C65C783-EB91-4825-8F91-E3BACB837BAA}" srcId="{B482F889-4A43-4AD1-BE63-2F40060178B8}" destId="{4F80E44D-FE58-419A-962D-95FD4648C95D}" srcOrd="0" destOrd="0" parTransId="{7C437E20-8B21-4304-85F3-245F7A2C8CCB}" sibTransId="{021FFE00-3F9C-4772-A3E8-DE25BBD1B2E3}"/>
    <dgm:cxn modelId="{95EBF586-AD44-4276-93B9-B7B25575B023}" srcId="{B482F889-4A43-4AD1-BE63-2F40060178B8}" destId="{FC300DE0-E20D-4D8D-BA59-EBDEE263C737}" srcOrd="2" destOrd="0" parTransId="{87AC2543-D572-46B3-AA60-93AAFA3B80D6}" sibTransId="{53FA5638-9A29-4F44-AE2D-0B372CCB13FA}"/>
    <dgm:cxn modelId="{D8A4E2DB-A954-41D0-8989-30F39EE1D5C7}" srcId="{B482F889-4A43-4AD1-BE63-2F40060178B8}" destId="{CB52F691-0F2A-45A1-B076-E741222A8142}" srcOrd="1" destOrd="0" parTransId="{7AE80DD4-625F-4927-A450-95A77BFC0AE0}" sibTransId="{49536F73-A627-4309-9E38-FDB942AF2BA3}"/>
    <dgm:cxn modelId="{B90755DC-751C-453F-A2C3-F5D2ADD8701C}" type="presOf" srcId="{FC300DE0-E20D-4D8D-BA59-EBDEE263C737}" destId="{3404D232-37C0-4AC8-8503-594D2A6D9767}" srcOrd="0" destOrd="0" presId="urn:microsoft.com/office/officeart/2018/2/layout/IconLabelList"/>
    <dgm:cxn modelId="{917C4FEE-E295-45DF-8AAB-A77866554CC8}" type="presOf" srcId="{B482F889-4A43-4AD1-BE63-2F40060178B8}" destId="{147D8D83-6A30-4B41-A63F-E3DC69765107}" srcOrd="0" destOrd="0" presId="urn:microsoft.com/office/officeart/2018/2/layout/IconLabelList"/>
    <dgm:cxn modelId="{11DC4A6D-4C6A-4A06-8098-BDA9E8C41845}" type="presParOf" srcId="{147D8D83-6A30-4B41-A63F-E3DC69765107}" destId="{A9F1BD04-56A3-4230-A993-58737237B04E}" srcOrd="0" destOrd="0" presId="urn:microsoft.com/office/officeart/2018/2/layout/IconLabelList"/>
    <dgm:cxn modelId="{30968CA0-1988-441F-A2FD-AD5F10FA6387}" type="presParOf" srcId="{A9F1BD04-56A3-4230-A993-58737237B04E}" destId="{F7FC12FF-7513-48F4-A134-EE714683D694}" srcOrd="0" destOrd="0" presId="urn:microsoft.com/office/officeart/2018/2/layout/IconLabelList"/>
    <dgm:cxn modelId="{7AFF2ACC-9F4E-4C49-8A47-2AEBEDB90EC2}" type="presParOf" srcId="{A9F1BD04-56A3-4230-A993-58737237B04E}" destId="{08FE1BFC-909D-47A5-B067-9C9D03C34A4C}" srcOrd="1" destOrd="0" presId="urn:microsoft.com/office/officeart/2018/2/layout/IconLabelList"/>
    <dgm:cxn modelId="{75579950-CB34-41AA-9AA4-A71973D662EB}" type="presParOf" srcId="{A9F1BD04-56A3-4230-A993-58737237B04E}" destId="{680DA139-2DCE-4478-9D29-4A764885B3A0}" srcOrd="2" destOrd="0" presId="urn:microsoft.com/office/officeart/2018/2/layout/IconLabelList"/>
    <dgm:cxn modelId="{2CF72ECE-EBB6-45E9-A305-F4D3D0DD3598}" type="presParOf" srcId="{147D8D83-6A30-4B41-A63F-E3DC69765107}" destId="{08477C64-A408-4836-810E-6EBD616DC528}" srcOrd="1" destOrd="0" presId="urn:microsoft.com/office/officeart/2018/2/layout/IconLabelList"/>
    <dgm:cxn modelId="{C659BBA6-0E93-404F-A841-66D6641D5A5E}" type="presParOf" srcId="{147D8D83-6A30-4B41-A63F-E3DC69765107}" destId="{90FE04B5-3B5C-453F-A4A0-71F362A396FA}" srcOrd="2" destOrd="0" presId="urn:microsoft.com/office/officeart/2018/2/layout/IconLabelList"/>
    <dgm:cxn modelId="{BFB8B952-4F34-4251-BCD3-1F47D4ACAEF2}" type="presParOf" srcId="{90FE04B5-3B5C-453F-A4A0-71F362A396FA}" destId="{ED6E3E8B-4888-4EC0-9599-90162B868296}" srcOrd="0" destOrd="0" presId="urn:microsoft.com/office/officeart/2018/2/layout/IconLabelList"/>
    <dgm:cxn modelId="{026B8D2B-E358-4459-A117-4AD058114BD3}" type="presParOf" srcId="{90FE04B5-3B5C-453F-A4A0-71F362A396FA}" destId="{F3BE0D4B-2012-4713-9733-B13BCB2E8354}" srcOrd="1" destOrd="0" presId="urn:microsoft.com/office/officeart/2018/2/layout/IconLabelList"/>
    <dgm:cxn modelId="{05C4729A-7F4D-45B1-AE4A-C2326CE47728}" type="presParOf" srcId="{90FE04B5-3B5C-453F-A4A0-71F362A396FA}" destId="{677376B0-916C-4377-95E8-4A30AAD9EF93}" srcOrd="2" destOrd="0" presId="urn:microsoft.com/office/officeart/2018/2/layout/IconLabelList"/>
    <dgm:cxn modelId="{1DD69953-5C98-4859-B29D-7B94CD1DD6D4}" type="presParOf" srcId="{147D8D83-6A30-4B41-A63F-E3DC69765107}" destId="{563A9877-B16C-4D14-918C-1D90B259DE14}" srcOrd="3" destOrd="0" presId="urn:microsoft.com/office/officeart/2018/2/layout/IconLabelList"/>
    <dgm:cxn modelId="{02A85E0D-1CE3-4213-A909-1E3D2E3567FA}" type="presParOf" srcId="{147D8D83-6A30-4B41-A63F-E3DC69765107}" destId="{8B61BD82-8BBB-49AA-98C8-BC1338906331}" srcOrd="4" destOrd="0" presId="urn:microsoft.com/office/officeart/2018/2/layout/IconLabelList"/>
    <dgm:cxn modelId="{265DF074-3E79-42CF-BB94-0F7756EC253E}" type="presParOf" srcId="{8B61BD82-8BBB-49AA-98C8-BC1338906331}" destId="{AEA9B335-C23A-4ED1-A556-20B578617404}" srcOrd="0" destOrd="0" presId="urn:microsoft.com/office/officeart/2018/2/layout/IconLabelList"/>
    <dgm:cxn modelId="{95316D04-9FF3-4A6B-B64B-490ABEA76555}" type="presParOf" srcId="{8B61BD82-8BBB-49AA-98C8-BC1338906331}" destId="{1B061228-A9DB-4D77-9D08-199A91EBA7C2}" srcOrd="1" destOrd="0" presId="urn:microsoft.com/office/officeart/2018/2/layout/IconLabelList"/>
    <dgm:cxn modelId="{D3CA9E1C-7FDA-4713-B9A5-B18CC940E326}" type="presParOf" srcId="{8B61BD82-8BBB-49AA-98C8-BC1338906331}" destId="{3404D232-37C0-4AC8-8503-594D2A6D97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A0143A-29F5-4BF1-B1B5-DF4610AA67E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FC948-4137-47F9-A14C-B5DB6F92EDB6}">
      <dgm:prSet custT="1"/>
      <dgm:spPr/>
      <dgm:t>
        <a:bodyPr/>
        <a:lstStyle/>
        <a:p>
          <a:r>
            <a:rPr lang="es-ES" sz="2000" b="1" dirty="0"/>
            <a:t>Eficiencia cuántica:</a:t>
          </a:r>
          <a:r>
            <a:rPr lang="es-ES" sz="2000" dirty="0"/>
            <a:t> demostrar su capacidad para resolver instancias del TSP más rápido que otros métodos.</a:t>
          </a:r>
          <a:endParaRPr lang="en-US" sz="2000" dirty="0"/>
        </a:p>
      </dgm:t>
    </dgm:pt>
    <dgm:pt modelId="{FD574458-E25D-4F35-B68E-86162D0EF2D6}" type="parTrans" cxnId="{5F55FF42-47A0-494B-8D41-57D2AC16CE08}">
      <dgm:prSet/>
      <dgm:spPr/>
      <dgm:t>
        <a:bodyPr/>
        <a:lstStyle/>
        <a:p>
          <a:endParaRPr lang="en-US"/>
        </a:p>
      </dgm:t>
    </dgm:pt>
    <dgm:pt modelId="{92E5A6EA-6B09-4896-9AA3-15ADC9C9838B}" type="sibTrans" cxnId="{5F55FF42-47A0-494B-8D41-57D2AC16CE08}">
      <dgm:prSet/>
      <dgm:spPr/>
      <dgm:t>
        <a:bodyPr/>
        <a:lstStyle/>
        <a:p>
          <a:endParaRPr lang="en-US"/>
        </a:p>
      </dgm:t>
    </dgm:pt>
    <dgm:pt modelId="{0682E22F-2E78-47E7-AD00-9D4AEF190BDC}">
      <dgm:prSet custT="1"/>
      <dgm:spPr/>
      <dgm:t>
        <a:bodyPr/>
        <a:lstStyle/>
        <a:p>
          <a:r>
            <a:rPr lang="es-ES" sz="2000" b="1" dirty="0"/>
            <a:t>Calidad de soluciones</a:t>
          </a:r>
          <a:r>
            <a:rPr lang="es-ES" sz="2000" dirty="0"/>
            <a:t>: proporcionar soluciones óptimas para el TSP. </a:t>
          </a:r>
          <a:endParaRPr lang="en-US" sz="2000" dirty="0"/>
        </a:p>
      </dgm:t>
    </dgm:pt>
    <dgm:pt modelId="{30CDF4B0-FAEB-419C-996A-95EFCE206722}" type="parTrans" cxnId="{D0255F47-0E2D-4F2A-BA61-0CAC6981D514}">
      <dgm:prSet/>
      <dgm:spPr/>
      <dgm:t>
        <a:bodyPr/>
        <a:lstStyle/>
        <a:p>
          <a:endParaRPr lang="en-US"/>
        </a:p>
      </dgm:t>
    </dgm:pt>
    <dgm:pt modelId="{3D203E24-3714-4CF3-A04F-802E7DC87459}" type="sibTrans" cxnId="{D0255F47-0E2D-4F2A-BA61-0CAC6981D514}">
      <dgm:prSet/>
      <dgm:spPr/>
      <dgm:t>
        <a:bodyPr/>
        <a:lstStyle/>
        <a:p>
          <a:endParaRPr lang="en-US"/>
        </a:p>
      </dgm:t>
    </dgm:pt>
    <dgm:pt modelId="{C4694235-232B-4814-9D65-D4DB1E021ED3}">
      <dgm:prSet/>
      <dgm:spPr/>
      <dgm:t>
        <a:bodyPr/>
        <a:lstStyle/>
        <a:p>
          <a:r>
            <a:rPr lang="es-ES" b="1" dirty="0"/>
            <a:t>Ajuste de parámetros</a:t>
          </a:r>
          <a:r>
            <a:rPr lang="es-ES" dirty="0"/>
            <a:t>: identificar cómo ajustar los parámetros del algoritmo QAOA para obtener los mejores resultados.</a:t>
          </a:r>
          <a:endParaRPr lang="en-US" dirty="0"/>
        </a:p>
      </dgm:t>
    </dgm:pt>
    <dgm:pt modelId="{18BC2D54-E18D-41B6-9EAE-2EBED26A7AC9}" type="parTrans" cxnId="{FEB2E368-D5C9-453A-8872-1E169058D268}">
      <dgm:prSet/>
      <dgm:spPr/>
      <dgm:t>
        <a:bodyPr/>
        <a:lstStyle/>
        <a:p>
          <a:endParaRPr lang="en-US"/>
        </a:p>
      </dgm:t>
    </dgm:pt>
    <dgm:pt modelId="{186207ED-9C00-44A0-AE46-2410BD7F5129}" type="sibTrans" cxnId="{FEB2E368-D5C9-453A-8872-1E169058D268}">
      <dgm:prSet/>
      <dgm:spPr/>
      <dgm:t>
        <a:bodyPr/>
        <a:lstStyle/>
        <a:p>
          <a:endParaRPr lang="en-US"/>
        </a:p>
      </dgm:t>
    </dgm:pt>
    <dgm:pt modelId="{086A46C0-0C0C-4F93-A91E-EA0AEE34E485}" type="pres">
      <dgm:prSet presAssocID="{D2A0143A-29F5-4BF1-B1B5-DF4610AA67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F11AD6-B9A2-406A-86A4-4405E0B339BF}" type="pres">
      <dgm:prSet presAssocID="{DE9FC948-4137-47F9-A14C-B5DB6F92EDB6}" presName="hierRoot1" presStyleCnt="0"/>
      <dgm:spPr/>
    </dgm:pt>
    <dgm:pt modelId="{C3117343-A288-4F69-B1B5-0DF93FA36E0B}" type="pres">
      <dgm:prSet presAssocID="{DE9FC948-4137-47F9-A14C-B5DB6F92EDB6}" presName="composite" presStyleCnt="0"/>
      <dgm:spPr/>
    </dgm:pt>
    <dgm:pt modelId="{CFD3818C-AE67-48F6-B689-4BD58DC57575}" type="pres">
      <dgm:prSet presAssocID="{DE9FC948-4137-47F9-A14C-B5DB6F92EDB6}" presName="background" presStyleLbl="node0" presStyleIdx="0" presStyleCnt="3"/>
      <dgm:spPr/>
    </dgm:pt>
    <dgm:pt modelId="{E9BFD2FF-7734-4002-9BCC-7EFCCFC6ED97}" type="pres">
      <dgm:prSet presAssocID="{DE9FC948-4137-47F9-A14C-B5DB6F92EDB6}" presName="text" presStyleLbl="fgAcc0" presStyleIdx="0" presStyleCnt="3">
        <dgm:presLayoutVars>
          <dgm:chPref val="3"/>
        </dgm:presLayoutVars>
      </dgm:prSet>
      <dgm:spPr/>
    </dgm:pt>
    <dgm:pt modelId="{DD8A4378-77DB-4DD3-A919-17FE4AF52FD9}" type="pres">
      <dgm:prSet presAssocID="{DE9FC948-4137-47F9-A14C-B5DB6F92EDB6}" presName="hierChild2" presStyleCnt="0"/>
      <dgm:spPr/>
    </dgm:pt>
    <dgm:pt modelId="{0191A8A5-56F2-49D8-A674-A15C0F372120}" type="pres">
      <dgm:prSet presAssocID="{0682E22F-2E78-47E7-AD00-9D4AEF190BDC}" presName="hierRoot1" presStyleCnt="0"/>
      <dgm:spPr/>
    </dgm:pt>
    <dgm:pt modelId="{6DA4BF70-222B-400C-9104-905DB843833B}" type="pres">
      <dgm:prSet presAssocID="{0682E22F-2E78-47E7-AD00-9D4AEF190BDC}" presName="composite" presStyleCnt="0"/>
      <dgm:spPr/>
    </dgm:pt>
    <dgm:pt modelId="{8C20D903-8379-40EE-903C-F70D949FDFE9}" type="pres">
      <dgm:prSet presAssocID="{0682E22F-2E78-47E7-AD00-9D4AEF190BDC}" presName="background" presStyleLbl="node0" presStyleIdx="1" presStyleCnt="3"/>
      <dgm:spPr/>
    </dgm:pt>
    <dgm:pt modelId="{AACCAB05-E433-4E06-97D6-9341601512B0}" type="pres">
      <dgm:prSet presAssocID="{0682E22F-2E78-47E7-AD00-9D4AEF190BDC}" presName="text" presStyleLbl="fgAcc0" presStyleIdx="1" presStyleCnt="3">
        <dgm:presLayoutVars>
          <dgm:chPref val="3"/>
        </dgm:presLayoutVars>
      </dgm:prSet>
      <dgm:spPr/>
    </dgm:pt>
    <dgm:pt modelId="{964EF176-D02E-44FF-AFC4-45B1923CBB22}" type="pres">
      <dgm:prSet presAssocID="{0682E22F-2E78-47E7-AD00-9D4AEF190BDC}" presName="hierChild2" presStyleCnt="0"/>
      <dgm:spPr/>
    </dgm:pt>
    <dgm:pt modelId="{BCFBEDC2-91FE-4654-A013-2A2B111F6668}" type="pres">
      <dgm:prSet presAssocID="{C4694235-232B-4814-9D65-D4DB1E021ED3}" presName="hierRoot1" presStyleCnt="0"/>
      <dgm:spPr/>
    </dgm:pt>
    <dgm:pt modelId="{B2733809-A4F0-4543-A934-E5FBAAE9F4EA}" type="pres">
      <dgm:prSet presAssocID="{C4694235-232B-4814-9D65-D4DB1E021ED3}" presName="composite" presStyleCnt="0"/>
      <dgm:spPr/>
    </dgm:pt>
    <dgm:pt modelId="{9A4B2A48-85CF-43EF-94FD-341AEE03CECA}" type="pres">
      <dgm:prSet presAssocID="{C4694235-232B-4814-9D65-D4DB1E021ED3}" presName="background" presStyleLbl="node0" presStyleIdx="2" presStyleCnt="3"/>
      <dgm:spPr/>
    </dgm:pt>
    <dgm:pt modelId="{5171DA16-DC9A-4C37-9EA3-646906822D17}" type="pres">
      <dgm:prSet presAssocID="{C4694235-232B-4814-9D65-D4DB1E021ED3}" presName="text" presStyleLbl="fgAcc0" presStyleIdx="2" presStyleCnt="3">
        <dgm:presLayoutVars>
          <dgm:chPref val="3"/>
        </dgm:presLayoutVars>
      </dgm:prSet>
      <dgm:spPr/>
    </dgm:pt>
    <dgm:pt modelId="{13DEDAFE-F435-445F-92A5-ADACB6C78475}" type="pres">
      <dgm:prSet presAssocID="{C4694235-232B-4814-9D65-D4DB1E021ED3}" presName="hierChild2" presStyleCnt="0"/>
      <dgm:spPr/>
    </dgm:pt>
  </dgm:ptLst>
  <dgm:cxnLst>
    <dgm:cxn modelId="{7D8FF603-3075-4C6E-96C7-BA103F34A3B3}" type="presOf" srcId="{C4694235-232B-4814-9D65-D4DB1E021ED3}" destId="{5171DA16-DC9A-4C37-9EA3-646906822D17}" srcOrd="0" destOrd="0" presId="urn:microsoft.com/office/officeart/2005/8/layout/hierarchy1"/>
    <dgm:cxn modelId="{5F55FF42-47A0-494B-8D41-57D2AC16CE08}" srcId="{D2A0143A-29F5-4BF1-B1B5-DF4610AA67EF}" destId="{DE9FC948-4137-47F9-A14C-B5DB6F92EDB6}" srcOrd="0" destOrd="0" parTransId="{FD574458-E25D-4F35-B68E-86162D0EF2D6}" sibTransId="{92E5A6EA-6B09-4896-9AA3-15ADC9C9838B}"/>
    <dgm:cxn modelId="{D0255F47-0E2D-4F2A-BA61-0CAC6981D514}" srcId="{D2A0143A-29F5-4BF1-B1B5-DF4610AA67EF}" destId="{0682E22F-2E78-47E7-AD00-9D4AEF190BDC}" srcOrd="1" destOrd="0" parTransId="{30CDF4B0-FAEB-419C-996A-95EFCE206722}" sibTransId="{3D203E24-3714-4CF3-A04F-802E7DC87459}"/>
    <dgm:cxn modelId="{FEB2E368-D5C9-453A-8872-1E169058D268}" srcId="{D2A0143A-29F5-4BF1-B1B5-DF4610AA67EF}" destId="{C4694235-232B-4814-9D65-D4DB1E021ED3}" srcOrd="2" destOrd="0" parTransId="{18BC2D54-E18D-41B6-9EAE-2EBED26A7AC9}" sibTransId="{186207ED-9C00-44A0-AE46-2410BD7F5129}"/>
    <dgm:cxn modelId="{01273B7B-5BF0-4155-A7F3-E8A005D44E33}" type="presOf" srcId="{D2A0143A-29F5-4BF1-B1B5-DF4610AA67EF}" destId="{086A46C0-0C0C-4F93-A91E-EA0AEE34E485}" srcOrd="0" destOrd="0" presId="urn:microsoft.com/office/officeart/2005/8/layout/hierarchy1"/>
    <dgm:cxn modelId="{7B15D3DB-DAC4-4B56-972E-02F3E4F1BAEF}" type="presOf" srcId="{DE9FC948-4137-47F9-A14C-B5DB6F92EDB6}" destId="{E9BFD2FF-7734-4002-9BCC-7EFCCFC6ED97}" srcOrd="0" destOrd="0" presId="urn:microsoft.com/office/officeart/2005/8/layout/hierarchy1"/>
    <dgm:cxn modelId="{B2757EF5-8206-40AB-BFD9-9D79136D3B8D}" type="presOf" srcId="{0682E22F-2E78-47E7-AD00-9D4AEF190BDC}" destId="{AACCAB05-E433-4E06-97D6-9341601512B0}" srcOrd="0" destOrd="0" presId="urn:microsoft.com/office/officeart/2005/8/layout/hierarchy1"/>
    <dgm:cxn modelId="{797A419E-A340-47D8-9D2A-57383DC436AA}" type="presParOf" srcId="{086A46C0-0C0C-4F93-A91E-EA0AEE34E485}" destId="{B2F11AD6-B9A2-406A-86A4-4405E0B339BF}" srcOrd="0" destOrd="0" presId="urn:microsoft.com/office/officeart/2005/8/layout/hierarchy1"/>
    <dgm:cxn modelId="{7BB8D897-B205-4D72-8A3E-C35ED0C63D00}" type="presParOf" srcId="{B2F11AD6-B9A2-406A-86A4-4405E0B339BF}" destId="{C3117343-A288-4F69-B1B5-0DF93FA36E0B}" srcOrd="0" destOrd="0" presId="urn:microsoft.com/office/officeart/2005/8/layout/hierarchy1"/>
    <dgm:cxn modelId="{9D9D8E77-02CB-476F-A0DD-A0F49BBD533A}" type="presParOf" srcId="{C3117343-A288-4F69-B1B5-0DF93FA36E0B}" destId="{CFD3818C-AE67-48F6-B689-4BD58DC57575}" srcOrd="0" destOrd="0" presId="urn:microsoft.com/office/officeart/2005/8/layout/hierarchy1"/>
    <dgm:cxn modelId="{CC751E9E-D688-4E12-BC66-15F5FA15CEA0}" type="presParOf" srcId="{C3117343-A288-4F69-B1B5-0DF93FA36E0B}" destId="{E9BFD2FF-7734-4002-9BCC-7EFCCFC6ED97}" srcOrd="1" destOrd="0" presId="urn:microsoft.com/office/officeart/2005/8/layout/hierarchy1"/>
    <dgm:cxn modelId="{C6A231BF-01D4-4D2D-A9E1-5448ACB44FBD}" type="presParOf" srcId="{B2F11AD6-B9A2-406A-86A4-4405E0B339BF}" destId="{DD8A4378-77DB-4DD3-A919-17FE4AF52FD9}" srcOrd="1" destOrd="0" presId="urn:microsoft.com/office/officeart/2005/8/layout/hierarchy1"/>
    <dgm:cxn modelId="{BABA7A4B-7A74-4FBE-9042-77A42C6E2999}" type="presParOf" srcId="{086A46C0-0C0C-4F93-A91E-EA0AEE34E485}" destId="{0191A8A5-56F2-49D8-A674-A15C0F372120}" srcOrd="1" destOrd="0" presId="urn:microsoft.com/office/officeart/2005/8/layout/hierarchy1"/>
    <dgm:cxn modelId="{D4007B0A-9E43-459E-AFED-8285D42C24CE}" type="presParOf" srcId="{0191A8A5-56F2-49D8-A674-A15C0F372120}" destId="{6DA4BF70-222B-400C-9104-905DB843833B}" srcOrd="0" destOrd="0" presId="urn:microsoft.com/office/officeart/2005/8/layout/hierarchy1"/>
    <dgm:cxn modelId="{A5FBDCD7-B0EE-4344-996A-9A8A3B507D50}" type="presParOf" srcId="{6DA4BF70-222B-400C-9104-905DB843833B}" destId="{8C20D903-8379-40EE-903C-F70D949FDFE9}" srcOrd="0" destOrd="0" presId="urn:microsoft.com/office/officeart/2005/8/layout/hierarchy1"/>
    <dgm:cxn modelId="{1E4C1F58-894D-498F-881B-CDAEEE4D642E}" type="presParOf" srcId="{6DA4BF70-222B-400C-9104-905DB843833B}" destId="{AACCAB05-E433-4E06-97D6-9341601512B0}" srcOrd="1" destOrd="0" presId="urn:microsoft.com/office/officeart/2005/8/layout/hierarchy1"/>
    <dgm:cxn modelId="{61A8D781-4FBC-4F97-B111-F6E9D5C3608C}" type="presParOf" srcId="{0191A8A5-56F2-49D8-A674-A15C0F372120}" destId="{964EF176-D02E-44FF-AFC4-45B1923CBB22}" srcOrd="1" destOrd="0" presId="urn:microsoft.com/office/officeart/2005/8/layout/hierarchy1"/>
    <dgm:cxn modelId="{15EB24CB-AC3A-4157-AD8B-E01720864E8E}" type="presParOf" srcId="{086A46C0-0C0C-4F93-A91E-EA0AEE34E485}" destId="{BCFBEDC2-91FE-4654-A013-2A2B111F6668}" srcOrd="2" destOrd="0" presId="urn:microsoft.com/office/officeart/2005/8/layout/hierarchy1"/>
    <dgm:cxn modelId="{30BAC340-DAC3-41B2-B796-842353C1A411}" type="presParOf" srcId="{BCFBEDC2-91FE-4654-A013-2A2B111F6668}" destId="{B2733809-A4F0-4543-A934-E5FBAAE9F4EA}" srcOrd="0" destOrd="0" presId="urn:microsoft.com/office/officeart/2005/8/layout/hierarchy1"/>
    <dgm:cxn modelId="{DE8EDA10-EF39-4BB8-8C8B-C78EB9042367}" type="presParOf" srcId="{B2733809-A4F0-4543-A934-E5FBAAE9F4EA}" destId="{9A4B2A48-85CF-43EF-94FD-341AEE03CECA}" srcOrd="0" destOrd="0" presId="urn:microsoft.com/office/officeart/2005/8/layout/hierarchy1"/>
    <dgm:cxn modelId="{678F31D1-DFC8-4268-A9DB-0D4BB8A4A60D}" type="presParOf" srcId="{B2733809-A4F0-4543-A934-E5FBAAE9F4EA}" destId="{5171DA16-DC9A-4C37-9EA3-646906822D17}" srcOrd="1" destOrd="0" presId="urn:microsoft.com/office/officeart/2005/8/layout/hierarchy1"/>
    <dgm:cxn modelId="{E14BB8D8-39AA-47F0-AB79-F9C77C8FD95D}" type="presParOf" srcId="{BCFBEDC2-91FE-4654-A013-2A2B111F6668}" destId="{13DEDAFE-F435-445F-92A5-ADACB6C7847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55ADDB-175C-409D-9DA0-06A59A9DAC1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3AEEDE-B472-4255-A905-DC86FAC8C2B1}">
      <dgm:prSet/>
      <dgm:spPr/>
      <dgm:t>
        <a:bodyPr/>
        <a:lstStyle/>
        <a:p>
          <a:r>
            <a:rPr lang="es-ES"/>
            <a:t>Python </a:t>
          </a:r>
          <a:endParaRPr lang="en-US"/>
        </a:p>
      </dgm:t>
    </dgm:pt>
    <dgm:pt modelId="{C73FBB85-A2B7-4063-AB26-1C1FFD776594}" type="parTrans" cxnId="{6C01CE99-9D82-46D8-AB39-911D51C83457}">
      <dgm:prSet/>
      <dgm:spPr/>
      <dgm:t>
        <a:bodyPr/>
        <a:lstStyle/>
        <a:p>
          <a:endParaRPr lang="en-US"/>
        </a:p>
      </dgm:t>
    </dgm:pt>
    <dgm:pt modelId="{BD128CB2-B3E2-478A-8892-BDFEDCF2CA7D}" type="sibTrans" cxnId="{6C01CE99-9D82-46D8-AB39-911D51C83457}">
      <dgm:prSet/>
      <dgm:spPr/>
      <dgm:t>
        <a:bodyPr/>
        <a:lstStyle/>
        <a:p>
          <a:endParaRPr lang="en-US"/>
        </a:p>
      </dgm:t>
    </dgm:pt>
    <dgm:pt modelId="{9BA5532C-2DE6-4377-8F8B-CCBCAA3AFD03}">
      <dgm:prSet/>
      <dgm:spPr/>
      <dgm:t>
        <a:bodyPr/>
        <a:lstStyle/>
        <a:p>
          <a:r>
            <a:rPr lang="es-ES"/>
            <a:t>Java</a:t>
          </a:r>
          <a:endParaRPr lang="en-US"/>
        </a:p>
      </dgm:t>
    </dgm:pt>
    <dgm:pt modelId="{7E7D241F-33CE-4646-AAF0-008B95C13A47}" type="parTrans" cxnId="{A6E93199-B5F3-4FD6-8E93-637EB13D4B12}">
      <dgm:prSet/>
      <dgm:spPr/>
      <dgm:t>
        <a:bodyPr/>
        <a:lstStyle/>
        <a:p>
          <a:endParaRPr lang="en-US"/>
        </a:p>
      </dgm:t>
    </dgm:pt>
    <dgm:pt modelId="{84319E6F-11C0-4813-992E-178C34EF90F0}" type="sibTrans" cxnId="{A6E93199-B5F3-4FD6-8E93-637EB13D4B12}">
      <dgm:prSet/>
      <dgm:spPr/>
      <dgm:t>
        <a:bodyPr/>
        <a:lstStyle/>
        <a:p>
          <a:endParaRPr lang="en-US"/>
        </a:p>
      </dgm:t>
    </dgm:pt>
    <dgm:pt modelId="{96EEDFA5-B501-408F-ADA9-803B36174D57}">
      <dgm:prSet/>
      <dgm:spPr/>
      <dgm:t>
        <a:bodyPr/>
        <a:lstStyle/>
        <a:p>
          <a:r>
            <a:rPr lang="es-ES"/>
            <a:t>VS Code</a:t>
          </a:r>
          <a:endParaRPr lang="en-US"/>
        </a:p>
      </dgm:t>
    </dgm:pt>
    <dgm:pt modelId="{0F7CA53E-E145-477A-A3BD-12A967766229}" type="parTrans" cxnId="{DE5471E7-143B-41A5-AD17-00996BA2D7F5}">
      <dgm:prSet/>
      <dgm:spPr/>
      <dgm:t>
        <a:bodyPr/>
        <a:lstStyle/>
        <a:p>
          <a:endParaRPr lang="en-US"/>
        </a:p>
      </dgm:t>
    </dgm:pt>
    <dgm:pt modelId="{E8C1C996-D91D-4AE5-B4E7-2F584721114F}" type="sibTrans" cxnId="{DE5471E7-143B-41A5-AD17-00996BA2D7F5}">
      <dgm:prSet/>
      <dgm:spPr/>
      <dgm:t>
        <a:bodyPr/>
        <a:lstStyle/>
        <a:p>
          <a:endParaRPr lang="en-US"/>
        </a:p>
      </dgm:t>
    </dgm:pt>
    <dgm:pt modelId="{B704EC5E-487E-434A-9EF2-3D8007EEC1DD}">
      <dgm:prSet/>
      <dgm:spPr/>
      <dgm:t>
        <a:bodyPr/>
        <a:lstStyle/>
        <a:p>
          <a:r>
            <a:rPr lang="es-ES"/>
            <a:t>Git </a:t>
          </a:r>
          <a:endParaRPr lang="en-US"/>
        </a:p>
      </dgm:t>
    </dgm:pt>
    <dgm:pt modelId="{5473BD1F-25BC-4463-83DA-4BAD09728D71}" type="parTrans" cxnId="{C157CD47-2F58-4CF8-9B8F-0BD80406534C}">
      <dgm:prSet/>
      <dgm:spPr/>
      <dgm:t>
        <a:bodyPr/>
        <a:lstStyle/>
        <a:p>
          <a:endParaRPr lang="en-US"/>
        </a:p>
      </dgm:t>
    </dgm:pt>
    <dgm:pt modelId="{9013F4D4-CA65-4F4A-B398-8705A98A1695}" type="sibTrans" cxnId="{C157CD47-2F58-4CF8-9B8F-0BD80406534C}">
      <dgm:prSet/>
      <dgm:spPr/>
      <dgm:t>
        <a:bodyPr/>
        <a:lstStyle/>
        <a:p>
          <a:endParaRPr lang="en-US"/>
        </a:p>
      </dgm:t>
    </dgm:pt>
    <dgm:pt modelId="{FB3E4318-2C5A-4251-80B1-993DC4B46C47}" type="pres">
      <dgm:prSet presAssocID="{5055ADDB-175C-409D-9DA0-06A59A9DAC17}" presName="diagram" presStyleCnt="0">
        <dgm:presLayoutVars>
          <dgm:dir/>
          <dgm:resizeHandles val="exact"/>
        </dgm:presLayoutVars>
      </dgm:prSet>
      <dgm:spPr/>
    </dgm:pt>
    <dgm:pt modelId="{EE9E4CD7-5C57-49BD-8FFC-A4C864DF6D00}" type="pres">
      <dgm:prSet presAssocID="{5C3AEEDE-B472-4255-A905-DC86FAC8C2B1}" presName="node" presStyleLbl="node1" presStyleIdx="0" presStyleCnt="4">
        <dgm:presLayoutVars>
          <dgm:bulletEnabled val="1"/>
        </dgm:presLayoutVars>
      </dgm:prSet>
      <dgm:spPr/>
    </dgm:pt>
    <dgm:pt modelId="{4944FB0C-0D49-4792-9ECB-2B9AA84C58B9}" type="pres">
      <dgm:prSet presAssocID="{BD128CB2-B3E2-478A-8892-BDFEDCF2CA7D}" presName="sibTrans" presStyleCnt="0"/>
      <dgm:spPr/>
    </dgm:pt>
    <dgm:pt modelId="{6CAC8E57-8CCE-41EE-AA77-50C193B37CAF}" type="pres">
      <dgm:prSet presAssocID="{9BA5532C-2DE6-4377-8F8B-CCBCAA3AFD03}" presName="node" presStyleLbl="node1" presStyleIdx="1" presStyleCnt="4">
        <dgm:presLayoutVars>
          <dgm:bulletEnabled val="1"/>
        </dgm:presLayoutVars>
      </dgm:prSet>
      <dgm:spPr/>
    </dgm:pt>
    <dgm:pt modelId="{5755E5B9-9E8A-4CCB-9962-34562A94AFD6}" type="pres">
      <dgm:prSet presAssocID="{84319E6F-11C0-4813-992E-178C34EF90F0}" presName="sibTrans" presStyleCnt="0"/>
      <dgm:spPr/>
    </dgm:pt>
    <dgm:pt modelId="{A0F7F6B6-69DD-4F6A-A434-69C855F1FE8B}" type="pres">
      <dgm:prSet presAssocID="{96EEDFA5-B501-408F-ADA9-803B36174D57}" presName="node" presStyleLbl="node1" presStyleIdx="2" presStyleCnt="4">
        <dgm:presLayoutVars>
          <dgm:bulletEnabled val="1"/>
        </dgm:presLayoutVars>
      </dgm:prSet>
      <dgm:spPr/>
    </dgm:pt>
    <dgm:pt modelId="{FEDB42A0-0E1D-41CE-88F7-0C07C996F0CB}" type="pres">
      <dgm:prSet presAssocID="{E8C1C996-D91D-4AE5-B4E7-2F584721114F}" presName="sibTrans" presStyleCnt="0"/>
      <dgm:spPr/>
    </dgm:pt>
    <dgm:pt modelId="{A068D061-AE0E-4C84-9D7F-0DD8FCBBC1DE}" type="pres">
      <dgm:prSet presAssocID="{B704EC5E-487E-434A-9EF2-3D8007EEC1DD}" presName="node" presStyleLbl="node1" presStyleIdx="3" presStyleCnt="4">
        <dgm:presLayoutVars>
          <dgm:bulletEnabled val="1"/>
        </dgm:presLayoutVars>
      </dgm:prSet>
      <dgm:spPr/>
    </dgm:pt>
  </dgm:ptLst>
  <dgm:cxnLst>
    <dgm:cxn modelId="{6C3F040C-2B56-4C3B-A706-0728AF015930}" type="presOf" srcId="{9BA5532C-2DE6-4377-8F8B-CCBCAA3AFD03}" destId="{6CAC8E57-8CCE-41EE-AA77-50C193B37CAF}" srcOrd="0" destOrd="0" presId="urn:microsoft.com/office/officeart/2005/8/layout/default"/>
    <dgm:cxn modelId="{95F4870D-2987-49A8-9AB4-E2E30CF772C9}" type="presOf" srcId="{5055ADDB-175C-409D-9DA0-06A59A9DAC17}" destId="{FB3E4318-2C5A-4251-80B1-993DC4B46C47}" srcOrd="0" destOrd="0" presId="urn:microsoft.com/office/officeart/2005/8/layout/default"/>
    <dgm:cxn modelId="{9D3B7633-B210-428D-8640-D96F4B3B140D}" type="presOf" srcId="{5C3AEEDE-B472-4255-A905-DC86FAC8C2B1}" destId="{EE9E4CD7-5C57-49BD-8FFC-A4C864DF6D00}" srcOrd="0" destOrd="0" presId="urn:microsoft.com/office/officeart/2005/8/layout/default"/>
    <dgm:cxn modelId="{098DC547-1AC4-48CC-97EF-722A1D44E11A}" type="presOf" srcId="{96EEDFA5-B501-408F-ADA9-803B36174D57}" destId="{A0F7F6B6-69DD-4F6A-A434-69C855F1FE8B}" srcOrd="0" destOrd="0" presId="urn:microsoft.com/office/officeart/2005/8/layout/default"/>
    <dgm:cxn modelId="{C157CD47-2F58-4CF8-9B8F-0BD80406534C}" srcId="{5055ADDB-175C-409D-9DA0-06A59A9DAC17}" destId="{B704EC5E-487E-434A-9EF2-3D8007EEC1DD}" srcOrd="3" destOrd="0" parTransId="{5473BD1F-25BC-4463-83DA-4BAD09728D71}" sibTransId="{9013F4D4-CA65-4F4A-B398-8705A98A1695}"/>
    <dgm:cxn modelId="{BEF15486-3A10-4FC3-BE87-A548ACCE85A1}" type="presOf" srcId="{B704EC5E-487E-434A-9EF2-3D8007EEC1DD}" destId="{A068D061-AE0E-4C84-9D7F-0DD8FCBBC1DE}" srcOrd="0" destOrd="0" presId="urn:microsoft.com/office/officeart/2005/8/layout/default"/>
    <dgm:cxn modelId="{A6E93199-B5F3-4FD6-8E93-637EB13D4B12}" srcId="{5055ADDB-175C-409D-9DA0-06A59A9DAC17}" destId="{9BA5532C-2DE6-4377-8F8B-CCBCAA3AFD03}" srcOrd="1" destOrd="0" parTransId="{7E7D241F-33CE-4646-AAF0-008B95C13A47}" sibTransId="{84319E6F-11C0-4813-992E-178C34EF90F0}"/>
    <dgm:cxn modelId="{6C01CE99-9D82-46D8-AB39-911D51C83457}" srcId="{5055ADDB-175C-409D-9DA0-06A59A9DAC17}" destId="{5C3AEEDE-B472-4255-A905-DC86FAC8C2B1}" srcOrd="0" destOrd="0" parTransId="{C73FBB85-A2B7-4063-AB26-1C1FFD776594}" sibTransId="{BD128CB2-B3E2-478A-8892-BDFEDCF2CA7D}"/>
    <dgm:cxn modelId="{DE5471E7-143B-41A5-AD17-00996BA2D7F5}" srcId="{5055ADDB-175C-409D-9DA0-06A59A9DAC17}" destId="{96EEDFA5-B501-408F-ADA9-803B36174D57}" srcOrd="2" destOrd="0" parTransId="{0F7CA53E-E145-477A-A3BD-12A967766229}" sibTransId="{E8C1C996-D91D-4AE5-B4E7-2F584721114F}"/>
    <dgm:cxn modelId="{0CC2A11F-C8BE-47A6-B410-C0FF7A133729}" type="presParOf" srcId="{FB3E4318-2C5A-4251-80B1-993DC4B46C47}" destId="{EE9E4CD7-5C57-49BD-8FFC-A4C864DF6D00}" srcOrd="0" destOrd="0" presId="urn:microsoft.com/office/officeart/2005/8/layout/default"/>
    <dgm:cxn modelId="{9CE28D1E-32B0-44BE-BCB5-2A33541DD5D0}" type="presParOf" srcId="{FB3E4318-2C5A-4251-80B1-993DC4B46C47}" destId="{4944FB0C-0D49-4792-9ECB-2B9AA84C58B9}" srcOrd="1" destOrd="0" presId="urn:microsoft.com/office/officeart/2005/8/layout/default"/>
    <dgm:cxn modelId="{CDAD234E-2DFC-4A28-B3C3-8468D07FB7C3}" type="presParOf" srcId="{FB3E4318-2C5A-4251-80B1-993DC4B46C47}" destId="{6CAC8E57-8CCE-41EE-AA77-50C193B37CAF}" srcOrd="2" destOrd="0" presId="urn:microsoft.com/office/officeart/2005/8/layout/default"/>
    <dgm:cxn modelId="{42572333-009D-4471-9342-F2A9A67D708A}" type="presParOf" srcId="{FB3E4318-2C5A-4251-80B1-993DC4B46C47}" destId="{5755E5B9-9E8A-4CCB-9962-34562A94AFD6}" srcOrd="3" destOrd="0" presId="urn:microsoft.com/office/officeart/2005/8/layout/default"/>
    <dgm:cxn modelId="{7D219012-C2E0-4A3E-B25D-BB474C02644D}" type="presParOf" srcId="{FB3E4318-2C5A-4251-80B1-993DC4B46C47}" destId="{A0F7F6B6-69DD-4F6A-A434-69C855F1FE8B}" srcOrd="4" destOrd="0" presId="urn:microsoft.com/office/officeart/2005/8/layout/default"/>
    <dgm:cxn modelId="{DEF25E1D-FA78-4422-9E16-561D2C9079C9}" type="presParOf" srcId="{FB3E4318-2C5A-4251-80B1-993DC4B46C47}" destId="{FEDB42A0-0E1D-41CE-88F7-0C07C996F0CB}" srcOrd="5" destOrd="0" presId="urn:microsoft.com/office/officeart/2005/8/layout/default"/>
    <dgm:cxn modelId="{3F5B169F-32F9-4729-9CB9-DC4013988760}" type="presParOf" srcId="{FB3E4318-2C5A-4251-80B1-993DC4B46C47}" destId="{A068D061-AE0E-4C84-9D7F-0DD8FCBBC1D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56B0-4696-46F4-BCE5-69C8BF80FC8F}">
      <dsp:nvSpPr>
        <dsp:cNvPr id="0" name=""/>
        <dsp:cNvSpPr/>
      </dsp:nvSpPr>
      <dsp:spPr>
        <a:xfrm>
          <a:off x="0" y="2462647"/>
          <a:ext cx="7685037" cy="16157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Veremos un ejemplo de su uso centrándonos en “El problema del viajante de comercio” (</a:t>
          </a:r>
          <a:r>
            <a:rPr lang="es-ES" sz="2000" kern="1200" dirty="0" err="1"/>
            <a:t>Traveling</a:t>
          </a:r>
          <a:r>
            <a:rPr lang="es-ES" sz="2000" kern="1200" dirty="0"/>
            <a:t> </a:t>
          </a:r>
          <a:r>
            <a:rPr lang="es-ES" sz="2000" kern="1200" dirty="0" err="1"/>
            <a:t>Salesman</a:t>
          </a:r>
          <a:r>
            <a:rPr lang="es-ES" sz="2000" kern="1200" dirty="0"/>
            <a:t> </a:t>
          </a:r>
          <a:r>
            <a:rPr lang="es-ES" sz="2000" kern="1200" dirty="0" err="1"/>
            <a:t>Problem</a:t>
          </a:r>
          <a:r>
            <a:rPr lang="es-ES" sz="2000" kern="1200" dirty="0"/>
            <a:t>, </a:t>
          </a:r>
          <a:r>
            <a:rPr lang="es-ES" sz="2000" b="1" kern="1200" dirty="0"/>
            <a:t>TSP</a:t>
          </a:r>
          <a:r>
            <a:rPr lang="es-ES" sz="2000" kern="1200" dirty="0"/>
            <a:t>), que es uno de los problemas NP-</a:t>
          </a:r>
          <a:r>
            <a:rPr lang="es-ES" sz="2000" kern="1200" dirty="0" err="1"/>
            <a:t>Hard</a:t>
          </a:r>
          <a:r>
            <a:rPr lang="es-ES" sz="2000" kern="1200" dirty="0"/>
            <a:t> más utilizados en informática para estudiar la eficacia de los modelos informáticos y las plataformas de hardware.</a:t>
          </a:r>
          <a:endParaRPr lang="en-US" sz="2000" kern="1200" dirty="0"/>
        </a:p>
      </dsp:txBody>
      <dsp:txXfrm>
        <a:off x="0" y="2462647"/>
        <a:ext cx="7685037" cy="1615763"/>
      </dsp:txXfrm>
    </dsp:sp>
    <dsp:sp modelId="{054A6864-C8EA-4712-9910-75672AFB7327}">
      <dsp:nvSpPr>
        <dsp:cNvPr id="0" name=""/>
        <dsp:cNvSpPr/>
      </dsp:nvSpPr>
      <dsp:spPr>
        <a:xfrm rot="10800000">
          <a:off x="0" y="1839"/>
          <a:ext cx="7685037" cy="248504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El algoritmo QAOA</a:t>
          </a:r>
          <a:r>
            <a:rPr lang="es-ES" sz="2000" kern="1200" dirty="0"/>
            <a:t>, un poderoso algoritmo para resolver problemas de optimización en computadoras cuánticas, propuesto por primera vez en 2014 por </a:t>
          </a:r>
          <a:r>
            <a:rPr lang="es-ES" sz="2000" kern="1200" dirty="0" err="1"/>
            <a:t>Farhi</a:t>
          </a:r>
          <a:r>
            <a:rPr lang="es-ES" sz="2000" kern="1200" dirty="0"/>
            <a:t>, </a:t>
          </a:r>
          <a:r>
            <a:rPr lang="es-ES" sz="2000" kern="1200" dirty="0" err="1"/>
            <a:t>Goldstone</a:t>
          </a:r>
          <a:r>
            <a:rPr lang="es-ES" sz="2000" kern="1200" dirty="0"/>
            <a:t> y </a:t>
          </a:r>
          <a:r>
            <a:rPr lang="es-ES" sz="2000" kern="1200" dirty="0" err="1"/>
            <a:t>Gutmann</a:t>
          </a:r>
          <a:r>
            <a:rPr lang="es-ES" sz="2000" kern="1200" dirty="0"/>
            <a:t>. </a:t>
          </a:r>
          <a:endParaRPr lang="en-US" sz="2000" kern="1200" dirty="0"/>
        </a:p>
      </dsp:txBody>
      <dsp:txXfrm rot="10800000">
        <a:off x="0" y="1839"/>
        <a:ext cx="7685037" cy="1614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C12FF-7513-48F4-A134-EE714683D694}">
      <dsp:nvSpPr>
        <dsp:cNvPr id="0" name=""/>
        <dsp:cNvSpPr/>
      </dsp:nvSpPr>
      <dsp:spPr>
        <a:xfrm>
          <a:off x="807577" y="388887"/>
          <a:ext cx="975516" cy="975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DA139-2DCE-4478-9D29-4A764885B3A0}">
      <dsp:nvSpPr>
        <dsp:cNvPr id="0" name=""/>
        <dsp:cNvSpPr/>
      </dsp:nvSpPr>
      <dsp:spPr>
        <a:xfrm>
          <a:off x="211428" y="1781753"/>
          <a:ext cx="2167814" cy="138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Evaluación de rendimiento</a:t>
          </a:r>
          <a:r>
            <a:rPr lang="es-ES" sz="1400" kern="1200" dirty="0"/>
            <a:t>: Medir la calidad de las soluciones encontradas y el tiempo necesario para obtenerlas.</a:t>
          </a:r>
          <a:endParaRPr lang="en-US" sz="1400" kern="1200" dirty="0"/>
        </a:p>
      </dsp:txBody>
      <dsp:txXfrm>
        <a:off x="211428" y="1781753"/>
        <a:ext cx="2167814" cy="1389375"/>
      </dsp:txXfrm>
    </dsp:sp>
    <dsp:sp modelId="{ED6E3E8B-4888-4EC0-9599-90162B868296}">
      <dsp:nvSpPr>
        <dsp:cNvPr id="0" name=""/>
        <dsp:cNvSpPr/>
      </dsp:nvSpPr>
      <dsp:spPr>
        <a:xfrm>
          <a:off x="3354760" y="388887"/>
          <a:ext cx="975516" cy="975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376B0-916C-4377-95E8-4A30AAD9EF93}">
      <dsp:nvSpPr>
        <dsp:cNvPr id="0" name=""/>
        <dsp:cNvSpPr/>
      </dsp:nvSpPr>
      <dsp:spPr>
        <a:xfrm>
          <a:off x="2758611" y="1781753"/>
          <a:ext cx="2167814" cy="138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Escalabilidad:</a:t>
          </a:r>
          <a:r>
            <a:rPr lang="es-ES" sz="1400" kern="1200" dirty="0"/>
            <a:t> Evaluar cómo el QAOA se comporta a medida que el tamaño del problema TSP aumenta y determinar si es una solución viable.</a:t>
          </a:r>
          <a:endParaRPr lang="en-US" sz="1400" kern="1200" dirty="0"/>
        </a:p>
      </dsp:txBody>
      <dsp:txXfrm>
        <a:off x="2758611" y="1781753"/>
        <a:ext cx="2167814" cy="1389375"/>
      </dsp:txXfrm>
    </dsp:sp>
    <dsp:sp modelId="{AEA9B335-C23A-4ED1-A556-20B578617404}">
      <dsp:nvSpPr>
        <dsp:cNvPr id="0" name=""/>
        <dsp:cNvSpPr/>
      </dsp:nvSpPr>
      <dsp:spPr>
        <a:xfrm>
          <a:off x="5901942" y="388887"/>
          <a:ext cx="975516" cy="975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4D232-37C0-4AC8-8503-594D2A6D9767}">
      <dsp:nvSpPr>
        <dsp:cNvPr id="0" name=""/>
        <dsp:cNvSpPr/>
      </dsp:nvSpPr>
      <dsp:spPr>
        <a:xfrm>
          <a:off x="5305793" y="1781753"/>
          <a:ext cx="2167814" cy="138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Impacto de los parámetros:</a:t>
          </a:r>
          <a:r>
            <a:rPr lang="es-ES" sz="1600" kern="1200" dirty="0"/>
            <a:t> Investigar cómo los parámetros del algoritmo QAOA, como afectan el rendimiento.</a:t>
          </a:r>
          <a:endParaRPr lang="en-US" sz="1600" kern="1200" dirty="0"/>
        </a:p>
      </dsp:txBody>
      <dsp:txXfrm>
        <a:off x="5305793" y="1781753"/>
        <a:ext cx="2167814" cy="1389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3818C-AE67-48F6-B689-4BD58DC57575}">
      <dsp:nvSpPr>
        <dsp:cNvPr id="0" name=""/>
        <dsp:cNvSpPr/>
      </dsp:nvSpPr>
      <dsp:spPr>
        <a:xfrm>
          <a:off x="0" y="874875"/>
          <a:ext cx="3146453" cy="1997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FD2FF-7734-4002-9BCC-7EFCCFC6ED97}">
      <dsp:nvSpPr>
        <dsp:cNvPr id="0" name=""/>
        <dsp:cNvSpPr/>
      </dsp:nvSpPr>
      <dsp:spPr>
        <a:xfrm>
          <a:off x="349605" y="1207001"/>
          <a:ext cx="3146453" cy="199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Eficiencia cuántica:</a:t>
          </a:r>
          <a:r>
            <a:rPr lang="es-ES" sz="2000" kern="1200" dirty="0"/>
            <a:t> demostrar su capacidad para resolver instancias del TSP más rápido que otros métodos.</a:t>
          </a:r>
          <a:endParaRPr lang="en-US" sz="2000" kern="1200" dirty="0"/>
        </a:p>
      </dsp:txBody>
      <dsp:txXfrm>
        <a:off x="408124" y="1265520"/>
        <a:ext cx="3029415" cy="1880959"/>
      </dsp:txXfrm>
    </dsp:sp>
    <dsp:sp modelId="{8C20D903-8379-40EE-903C-F70D949FDFE9}">
      <dsp:nvSpPr>
        <dsp:cNvPr id="0" name=""/>
        <dsp:cNvSpPr/>
      </dsp:nvSpPr>
      <dsp:spPr>
        <a:xfrm>
          <a:off x="3845665" y="874875"/>
          <a:ext cx="3146453" cy="1997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CAB05-E433-4E06-97D6-9341601512B0}">
      <dsp:nvSpPr>
        <dsp:cNvPr id="0" name=""/>
        <dsp:cNvSpPr/>
      </dsp:nvSpPr>
      <dsp:spPr>
        <a:xfrm>
          <a:off x="4195271" y="1207001"/>
          <a:ext cx="3146453" cy="199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Calidad de soluciones</a:t>
          </a:r>
          <a:r>
            <a:rPr lang="es-ES" sz="2000" kern="1200" dirty="0"/>
            <a:t>: proporcionar soluciones óptimas para el TSP. </a:t>
          </a:r>
          <a:endParaRPr lang="en-US" sz="2000" kern="1200" dirty="0"/>
        </a:p>
      </dsp:txBody>
      <dsp:txXfrm>
        <a:off x="4253790" y="1265520"/>
        <a:ext cx="3029415" cy="1880959"/>
      </dsp:txXfrm>
    </dsp:sp>
    <dsp:sp modelId="{9A4B2A48-85CF-43EF-94FD-341AEE03CECA}">
      <dsp:nvSpPr>
        <dsp:cNvPr id="0" name=""/>
        <dsp:cNvSpPr/>
      </dsp:nvSpPr>
      <dsp:spPr>
        <a:xfrm>
          <a:off x="7691330" y="874875"/>
          <a:ext cx="3146453" cy="1997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1DA16-DC9A-4C37-9EA3-646906822D17}">
      <dsp:nvSpPr>
        <dsp:cNvPr id="0" name=""/>
        <dsp:cNvSpPr/>
      </dsp:nvSpPr>
      <dsp:spPr>
        <a:xfrm>
          <a:off x="8040936" y="1207001"/>
          <a:ext cx="3146453" cy="199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Ajuste de parámetros</a:t>
          </a:r>
          <a:r>
            <a:rPr lang="es-ES" sz="2000" kern="1200" dirty="0"/>
            <a:t>: identificar cómo ajustar los parámetros del algoritmo QAOA para obtener los mejores resultados.</a:t>
          </a:r>
          <a:endParaRPr lang="en-US" sz="2000" kern="1200" dirty="0"/>
        </a:p>
      </dsp:txBody>
      <dsp:txXfrm>
        <a:off x="8099455" y="1265520"/>
        <a:ext cx="3029415" cy="18809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E4CD7-5C57-49BD-8FFC-A4C864DF6D00}">
      <dsp:nvSpPr>
        <dsp:cNvPr id="0" name=""/>
        <dsp:cNvSpPr/>
      </dsp:nvSpPr>
      <dsp:spPr>
        <a:xfrm>
          <a:off x="548609" y="1038"/>
          <a:ext cx="3137056" cy="1882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/>
            <a:t>Python </a:t>
          </a:r>
          <a:endParaRPr lang="en-US" sz="5800" kern="1200"/>
        </a:p>
      </dsp:txBody>
      <dsp:txXfrm>
        <a:off x="548609" y="1038"/>
        <a:ext cx="3137056" cy="1882233"/>
      </dsp:txXfrm>
    </dsp:sp>
    <dsp:sp modelId="{6CAC8E57-8CCE-41EE-AA77-50C193B37CAF}">
      <dsp:nvSpPr>
        <dsp:cNvPr id="0" name=""/>
        <dsp:cNvSpPr/>
      </dsp:nvSpPr>
      <dsp:spPr>
        <a:xfrm>
          <a:off x="3999371" y="1038"/>
          <a:ext cx="3137056" cy="1882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/>
            <a:t>Java</a:t>
          </a:r>
          <a:endParaRPr lang="en-US" sz="5800" kern="1200"/>
        </a:p>
      </dsp:txBody>
      <dsp:txXfrm>
        <a:off x="3999371" y="1038"/>
        <a:ext cx="3137056" cy="1882233"/>
      </dsp:txXfrm>
    </dsp:sp>
    <dsp:sp modelId="{A0F7F6B6-69DD-4F6A-A434-69C855F1FE8B}">
      <dsp:nvSpPr>
        <dsp:cNvPr id="0" name=""/>
        <dsp:cNvSpPr/>
      </dsp:nvSpPr>
      <dsp:spPr>
        <a:xfrm>
          <a:off x="548609" y="2196977"/>
          <a:ext cx="3137056" cy="1882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/>
            <a:t>VS Code</a:t>
          </a:r>
          <a:endParaRPr lang="en-US" sz="5800" kern="1200"/>
        </a:p>
      </dsp:txBody>
      <dsp:txXfrm>
        <a:off x="548609" y="2196977"/>
        <a:ext cx="3137056" cy="1882233"/>
      </dsp:txXfrm>
    </dsp:sp>
    <dsp:sp modelId="{A068D061-AE0E-4C84-9D7F-0DD8FCBBC1DE}">
      <dsp:nvSpPr>
        <dsp:cNvPr id="0" name=""/>
        <dsp:cNvSpPr/>
      </dsp:nvSpPr>
      <dsp:spPr>
        <a:xfrm>
          <a:off x="3999371" y="2196977"/>
          <a:ext cx="3137056" cy="1882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800" kern="1200"/>
            <a:t>Git </a:t>
          </a:r>
          <a:endParaRPr lang="en-US" sz="5800" kern="1200"/>
        </a:p>
      </dsp:txBody>
      <dsp:txXfrm>
        <a:off x="3999371" y="2196977"/>
        <a:ext cx="3137056" cy="1882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3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3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0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4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8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5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14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ídeo 3" descr="Fórmulas matemáticas y científicas">
            <a:extLst>
              <a:ext uri="{FF2B5EF4-FFF2-40B4-BE49-F238E27FC236}">
                <a16:creationId xmlns:a16="http://schemas.microsoft.com/office/drawing/2014/main" id="{B24EA034-0DCC-DEEB-8D65-AAC834AF2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23A307-A4A9-4352-A2A4-5B720FA9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46F8F2-DB52-C9E1-A33E-EB39CC1E3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22362"/>
            <a:ext cx="6370686" cy="249713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Optimización cuántica. Algoritmo QAOA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E51B6E-415F-0DD7-8998-A6F2DFC88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32224"/>
            <a:ext cx="6370686" cy="23876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Sergio Heras Álvarez </a:t>
            </a:r>
          </a:p>
          <a:p>
            <a:r>
              <a:rPr lang="es-ES" dirty="0">
                <a:solidFill>
                  <a:srgbClr val="FFFFFF"/>
                </a:solidFill>
              </a:rPr>
              <a:t>Ricardo Alberto Ferreiro de Aguiar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AACA9-03A2-4DB1-A011-3024CF744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3701992"/>
            <a:chOff x="10300855" y="0"/>
            <a:chExt cx="1891145" cy="370199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20D714-0285-47F4-933F-8ACBDC0DB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1986087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384C0F-FBBE-46B4-B118-A3D4CA7A1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134279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D1B56715-1F01-4B5D-8718-C595306F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DCB758B8-B1FC-47DF-9BB8-D7F0EDCC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1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461A-1179-9266-FD3A-E22BE5A6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y para qué 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8756BC1-4FC7-EC7D-02A0-0BF17C781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931277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21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36608-8287-C428-3F6F-0ECDCF96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2C2B50D-DD19-C788-2E5B-A5302E8C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648276"/>
              </p:ext>
            </p:extLst>
          </p:nvPr>
        </p:nvGraphicFramePr>
        <p:xfrm>
          <a:off x="457200" y="2329796"/>
          <a:ext cx="7685037" cy="3560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90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BF65E-0716-9BC4-AAF0-C3CF1388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s-ES" dirty="0"/>
              <a:t>Posibles conclusiones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75623DD-62E1-592D-2017-D91628EF9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25051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97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E6839-ECCC-9AA5-E877-E4F7A49D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s-ES" dirty="0"/>
              <a:t>Índice del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C1CA4-1EA9-D056-BAE1-A628E806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Optimización cuántica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Algoritmo QAOA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 del Viajante y su formulación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Experimentación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Conclusiones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Interpretación de los resultados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Valoración final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Graphic 6" descr="Matraz">
            <a:extLst>
              <a:ext uri="{FF2B5EF4-FFF2-40B4-BE49-F238E27FC236}">
                <a16:creationId xmlns:a16="http://schemas.microsoft.com/office/drawing/2014/main" id="{7350D2D8-D256-4D9A-193C-1E3DBBD0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C6AE8-FAD4-63FC-63BD-104B309C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8DA5192-9AD1-60F4-0FEB-BC150D78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18752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368F3AA85887A4CA471FBE89C87D197" ma:contentTypeVersion="12" ma:contentTypeDescription="Crear nuevo documento." ma:contentTypeScope="" ma:versionID="30a0a00679ff4c5c3e1b0d5a9e7549f7">
  <xsd:schema xmlns:xsd="http://www.w3.org/2001/XMLSchema" xmlns:xs="http://www.w3.org/2001/XMLSchema" xmlns:p="http://schemas.microsoft.com/office/2006/metadata/properties" xmlns:ns3="f6019bca-d41b-489a-ac12-65458f2a9db6" xmlns:ns4="d147b059-24c6-415e-9a90-53ef61b07cc6" targetNamespace="http://schemas.microsoft.com/office/2006/metadata/properties" ma:root="true" ma:fieldsID="9387c404531f54668dfd22ceab374772" ns3:_="" ns4:_="">
    <xsd:import namespace="f6019bca-d41b-489a-ac12-65458f2a9db6"/>
    <xsd:import namespace="d147b059-24c6-415e-9a90-53ef61b07c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CR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19bca-d41b-489a-ac12-65458f2a9d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7b059-24c6-415e-9a90-53ef61b07c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47b059-24c6-415e-9a90-53ef61b07cc6" xsi:nil="true"/>
  </documentManagement>
</p:properties>
</file>

<file path=customXml/itemProps1.xml><?xml version="1.0" encoding="utf-8"?>
<ds:datastoreItem xmlns:ds="http://schemas.openxmlformats.org/officeDocument/2006/customXml" ds:itemID="{C33DCDF9-B5EA-4922-8CA3-61E455DF8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9B4C58-D8FB-4B10-8110-B2928B857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019bca-d41b-489a-ac12-65458f2a9db6"/>
    <ds:schemaRef ds:uri="d147b059-24c6-415e-9a90-53ef61b07c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EE20B1-F471-47F9-964A-C97CF2322D45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f6019bca-d41b-489a-ac12-65458f2a9db6"/>
    <ds:schemaRef ds:uri="http://schemas.microsoft.com/office/infopath/2007/PartnerControls"/>
    <ds:schemaRef ds:uri="d147b059-24c6-415e-9a90-53ef61b07cc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234</Words>
  <Application>Microsoft Office PowerPoint</Application>
  <PresentationFormat>Panorámica</PresentationFormat>
  <Paragraphs>29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Nova</vt:lpstr>
      <vt:lpstr>TropicVTI</vt:lpstr>
      <vt:lpstr>Optimización cuántica. Algoritmo QAOA</vt:lpstr>
      <vt:lpstr>Qué es y para qué </vt:lpstr>
      <vt:lpstr>Objetivos</vt:lpstr>
      <vt:lpstr>Posibles conclusiones</vt:lpstr>
      <vt:lpstr>Índice del trabajo</vt:lpstr>
      <vt:lpstr>Herramientas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cuántica. Algoritmo QAOA</dc:title>
  <dc:creator>SERGIO HERAS ALVAREZ</dc:creator>
  <cp:lastModifiedBy>SERGIO HERAS ALVAREZ</cp:lastModifiedBy>
  <cp:revision>2</cp:revision>
  <dcterms:created xsi:type="dcterms:W3CDTF">2023-11-06T17:35:48Z</dcterms:created>
  <dcterms:modified xsi:type="dcterms:W3CDTF">2023-11-09T16:22:08Z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0x010100E368F3AA85887A4CA471FBE89C87D197</vt:lpwstr>
  </property>
</Properties>
</file>